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3" r:id="rId9"/>
    <p:sldId id="270" r:id="rId10"/>
    <p:sldId id="269" r:id="rId11"/>
    <p:sldId id="271" r:id="rId12"/>
    <p:sldId id="266" r:id="rId13"/>
    <p:sldId id="264" r:id="rId14"/>
    <p:sldId id="265" r:id="rId15"/>
    <p:sldId id="26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69295" autoAdjust="0"/>
  </p:normalViewPr>
  <p:slideViewPr>
    <p:cSldViewPr snapToGrid="0">
      <p:cViewPr varScale="1">
        <p:scale>
          <a:sx n="55" d="100"/>
          <a:sy n="55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765BE-0011-48EE-B418-589BB33217EF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00B1A-2F00-4386-B8DC-468AE898EF0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3812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3887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Energi</a:t>
            </a:r>
            <a:r>
              <a:rPr lang="sv-SE" baseline="0" dirty="0" smtClean="0"/>
              <a:t> kvar -&gt; räknas det in i poängen.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715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99758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97480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v-SE" baseline="0" dirty="0" smtClean="0"/>
              <a:t>FÖRDEL: Korta deadlines  |  Enkel spelidé  | </a:t>
            </a:r>
          </a:p>
          <a:p>
            <a:pPr marL="171450" indent="-171450">
              <a:buFontTx/>
              <a:buChar char="-"/>
            </a:pPr>
            <a:r>
              <a:rPr lang="sv-SE" baseline="0" dirty="0" smtClean="0"/>
              <a:t>NACKDEL: Balans på TA/</a:t>
            </a:r>
            <a:r>
              <a:rPr lang="sv-SE" baseline="0" dirty="0" err="1" smtClean="0"/>
              <a:t>Spelprog</a:t>
            </a:r>
            <a:r>
              <a:rPr lang="sv-SE" baseline="0" dirty="0" smtClean="0"/>
              <a:t>.</a:t>
            </a:r>
          </a:p>
          <a:p>
            <a:pPr marL="0" indent="0">
              <a:buFontTx/>
              <a:buNone/>
            </a:pPr>
            <a:endParaRPr lang="sv-SE" baseline="0" dirty="0" smtClean="0"/>
          </a:p>
          <a:p>
            <a:pPr marL="171450" indent="-171450">
              <a:buFontTx/>
              <a:buChar char="-"/>
            </a:pPr>
            <a:r>
              <a:rPr lang="sv-SE" baseline="0" dirty="0" smtClean="0"/>
              <a:t>PROBLEM: Underskattar tid men korta deadlines har räddat oss</a:t>
            </a:r>
          </a:p>
          <a:p>
            <a:pPr marL="171450" indent="-171450">
              <a:buFontTx/>
              <a:buChar char="-"/>
            </a:pPr>
            <a:r>
              <a:rPr lang="sv-SE" baseline="0" dirty="0" smtClean="0"/>
              <a:t>MÅL och RESULTAT: Hunnit klart i tid med de saker som satts upp som mål.</a:t>
            </a:r>
          </a:p>
          <a:p>
            <a:pPr marL="171450" indent="-171450">
              <a:buFontTx/>
              <a:buChar char="-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15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37302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5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3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3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7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0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3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94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05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9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0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39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84739"/>
          </a:xfrm>
        </p:spPr>
        <p:txBody>
          <a:bodyPr/>
          <a:lstStyle/>
          <a:p>
            <a:r>
              <a:rPr lang="en-US" dirty="0" smtClean="0"/>
              <a:t>Mortal Portal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54923"/>
            <a:ext cx="9144000" cy="3043461"/>
          </a:xfrm>
        </p:spPr>
        <p:txBody>
          <a:bodyPr>
            <a:normAutofit/>
          </a:bodyPr>
          <a:lstStyle/>
          <a:p>
            <a:r>
              <a:rPr lang="en-US" dirty="0" smtClean="0"/>
              <a:t>UD1434 | DV1475</a:t>
            </a:r>
          </a:p>
          <a:p>
            <a:r>
              <a:rPr lang="en-US" dirty="0" smtClean="0"/>
              <a:t>Olivia Lau, </a:t>
            </a:r>
            <a:r>
              <a:rPr lang="en-US" dirty="0" err="1" smtClean="0"/>
              <a:t>Mattias</a:t>
            </a:r>
            <a:r>
              <a:rPr lang="en-US" dirty="0"/>
              <a:t> </a:t>
            </a:r>
            <a:r>
              <a:rPr lang="en-US" dirty="0" err="1"/>
              <a:t>Lunderot</a:t>
            </a:r>
            <a:r>
              <a:rPr lang="en-US" dirty="0"/>
              <a:t>, Magnus Quach,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Andreas Thomasson, Johan </a:t>
            </a:r>
            <a:r>
              <a:rPr lang="en-US" dirty="0" err="1" smtClean="0"/>
              <a:t>Törn</a:t>
            </a:r>
            <a:r>
              <a:rPr lang="en-US" dirty="0" smtClean="0"/>
              <a:t>, </a:t>
            </a:r>
            <a:r>
              <a:rPr lang="en-US" dirty="0" err="1" smtClean="0"/>
              <a:t>Nicklas</a:t>
            </a:r>
            <a:r>
              <a:rPr lang="en-US" dirty="0" smtClean="0"/>
              <a:t> </a:t>
            </a:r>
            <a:r>
              <a:rPr lang="en-US" dirty="0" err="1" smtClean="0"/>
              <a:t>Wallander</a:t>
            </a:r>
            <a:endParaRPr lang="en-US" dirty="0" smtClean="0"/>
          </a:p>
          <a:p>
            <a:endParaRPr lang="sv-SE" dirty="0" smtClean="0"/>
          </a:p>
          <a:p>
            <a:r>
              <a:rPr lang="sv-SE" dirty="0" smtClean="0"/>
              <a:t>Lärare:</a:t>
            </a:r>
            <a:br>
              <a:rPr lang="sv-SE" dirty="0" smtClean="0"/>
            </a:br>
            <a:r>
              <a:rPr lang="sv-SE" dirty="0" smtClean="0"/>
              <a:t>Martin Lanner, Francisco Lopez </a:t>
            </a:r>
            <a:r>
              <a:rPr lang="sv-SE" dirty="0" err="1" smtClean="0"/>
              <a:t>Luro</a:t>
            </a:r>
            <a:r>
              <a:rPr lang="sv-SE" dirty="0" smtClean="0"/>
              <a:t>, Hans </a:t>
            </a:r>
            <a:r>
              <a:rPr lang="sv-SE" dirty="0" err="1" smtClean="0"/>
              <a:t>Tap</a:t>
            </a:r>
            <a:r>
              <a:rPr lang="sv-SE" dirty="0" smtClean="0"/>
              <a:t>, Erik Wadstein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1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Konceptbilder</a:t>
            </a:r>
            <a:r>
              <a:rPr lang="en-US" dirty="0" smtClean="0"/>
              <a:t> </a:t>
            </a:r>
          </a:p>
          <a:p>
            <a:pPr lvl="1"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Byggt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/>
              <a:t>m</a:t>
            </a:r>
            <a:r>
              <a:rPr lang="en-US" dirty="0" err="1" smtClean="0"/>
              <a:t>änniskor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Mekaniska</a:t>
            </a:r>
            <a:r>
              <a:rPr lang="en-US" dirty="0" smtClean="0"/>
              <a:t> former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Raka</a:t>
            </a:r>
            <a:r>
              <a:rPr lang="en-US" dirty="0" smtClean="0"/>
              <a:t> </a:t>
            </a:r>
            <a:r>
              <a:rPr lang="en-US" dirty="0" err="1" smtClean="0"/>
              <a:t>linjer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Hårda</a:t>
            </a:r>
            <a:r>
              <a:rPr lang="en-US" dirty="0" smtClean="0"/>
              <a:t> </a:t>
            </a:r>
            <a:r>
              <a:rPr lang="en-US" dirty="0" err="1" smtClean="0"/>
              <a:t>kanter</a:t>
            </a:r>
            <a:endParaRPr lang="en-US" dirty="0" smtClean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764" y="380366"/>
            <a:ext cx="6208303" cy="4138868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02" y="4654171"/>
            <a:ext cx="3512314" cy="1907924"/>
          </a:xfrm>
          <a:prstGeom prst="rect">
            <a:avLst/>
          </a:prstGeom>
        </p:spPr>
      </p:pic>
      <p:pic>
        <p:nvPicPr>
          <p:cNvPr id="11" name="Bildobjekt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394" y="3664931"/>
            <a:ext cx="3749271" cy="2897164"/>
          </a:xfrm>
          <a:prstGeom prst="rect">
            <a:avLst/>
          </a:prstGeom>
        </p:spPr>
      </p:pic>
      <p:pic>
        <p:nvPicPr>
          <p:cNvPr id="1030" name="Picture 6" descr="http://www.army-technology.com/projects/leclerc/images/leclerc_1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11" y="4140965"/>
            <a:ext cx="3863505" cy="242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43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 smtClean="0"/>
              <a:t> Modell</a:t>
            </a:r>
          </a:p>
          <a:p>
            <a:pPr lvl="1">
              <a:buBlip>
                <a:blip r:embed="rId4"/>
              </a:buBlip>
            </a:pPr>
            <a:r>
              <a:rPr lang="en-US" dirty="0" smtClean="0"/>
              <a:t> Low-poly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/>
              <a:t>L</a:t>
            </a:r>
            <a:r>
              <a:rPr lang="en-US" dirty="0" err="1" smtClean="0"/>
              <a:t>ösa</a:t>
            </a:r>
            <a:r>
              <a:rPr lang="en-US" dirty="0" smtClean="0"/>
              <a:t> </a:t>
            </a:r>
            <a:r>
              <a:rPr lang="en-US" dirty="0" err="1" smtClean="0"/>
              <a:t>delar</a:t>
            </a:r>
            <a:endParaRPr lang="en-US" dirty="0" smtClean="0"/>
          </a:p>
          <a:p>
            <a:pPr lvl="1"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Ihop</a:t>
            </a:r>
            <a:r>
              <a:rPr lang="en-US" dirty="0" smtClean="0"/>
              <a:t> </a:t>
            </a:r>
            <a:r>
              <a:rPr lang="en-US" dirty="0" err="1" smtClean="0"/>
              <a:t>satta</a:t>
            </a:r>
            <a:r>
              <a:rPr lang="en-US" dirty="0" smtClean="0"/>
              <a:t> </a:t>
            </a:r>
            <a:r>
              <a:rPr lang="en-US" dirty="0" err="1" smtClean="0"/>
              <a:t>delar</a:t>
            </a:r>
            <a:endParaRPr lang="en-US" dirty="0" smtClean="0"/>
          </a:p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Resultat</a:t>
            </a:r>
            <a:endParaRPr lang="en-US" dirty="0"/>
          </a:p>
        </p:txBody>
      </p:sp>
      <p:pic>
        <p:nvPicPr>
          <p:cNvPr id="12" name="Bildobjekt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279" y="365125"/>
            <a:ext cx="2784843" cy="3305374"/>
          </a:xfrm>
          <a:prstGeom prst="rect">
            <a:avLst/>
          </a:prstGeom>
        </p:spPr>
      </p:pic>
      <p:pic>
        <p:nvPicPr>
          <p:cNvPr id="13" name="Bildobjekt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648" y="2765063"/>
            <a:ext cx="4063736" cy="2151390"/>
          </a:xfrm>
          <a:prstGeom prst="rect">
            <a:avLst/>
          </a:prstGeom>
        </p:spPr>
      </p:pic>
      <p:pic>
        <p:nvPicPr>
          <p:cNvPr id="14" name="Bildobjekt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648" y="365125"/>
            <a:ext cx="4057803" cy="2200627"/>
          </a:xfrm>
          <a:prstGeom prst="rect">
            <a:avLst/>
          </a:prstGeom>
        </p:spPr>
      </p:pic>
      <p:pic>
        <p:nvPicPr>
          <p:cNvPr id="15" name="Bildobjekt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052" y="4167188"/>
            <a:ext cx="1895475" cy="2009775"/>
          </a:xfrm>
          <a:prstGeom prst="rect">
            <a:avLst/>
          </a:prstGeom>
        </p:spPr>
      </p:pic>
      <p:pic>
        <p:nvPicPr>
          <p:cNvPr id="16" name="Picture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1783" y="3775747"/>
            <a:ext cx="3482339" cy="2792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Effekter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ljud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Partiklar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 smtClean="0"/>
              <a:t> Power up-</a:t>
            </a:r>
            <a:r>
              <a:rPr lang="en-US" dirty="0" err="1" smtClean="0"/>
              <a:t>indikationer</a:t>
            </a:r>
            <a:endParaRPr lang="en-US" dirty="0" smtClean="0"/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38" y="4179080"/>
            <a:ext cx="2372056" cy="205768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53" y="1825625"/>
            <a:ext cx="2429214" cy="182905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43" y="4169554"/>
            <a:ext cx="1667108" cy="206721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69554"/>
            <a:ext cx="1681456" cy="207655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9228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Struktur</a:t>
            </a:r>
            <a:endParaRPr lang="en-US" dirty="0" smtClean="0"/>
          </a:p>
          <a:p>
            <a:pPr>
              <a:buBlip>
                <a:blip r:embed="rId3"/>
              </a:buBlip>
            </a:pPr>
            <a:r>
              <a:rPr lang="en-US" dirty="0" smtClean="0"/>
              <a:t> Entity handler</a:t>
            </a:r>
          </a:p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smtClean="0"/>
              <a:t>Shading-system</a:t>
            </a:r>
            <a:endParaRPr lang="en-US" dirty="0" smtClean="0"/>
          </a:p>
        </p:txBody>
      </p:sp>
      <p:sp>
        <p:nvSpPr>
          <p:cNvPr id="5" name="Platshållare för innehåll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err="1"/>
              <a:t>Kollision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 NURBs</a:t>
            </a:r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63" b="56027"/>
          <a:stretch/>
        </p:blipFill>
        <p:spPr>
          <a:xfrm>
            <a:off x="1962094" y="3520791"/>
            <a:ext cx="8612569" cy="2656172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15400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Banor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Slumpa</a:t>
            </a:r>
            <a:r>
              <a:rPr lang="en-US" dirty="0"/>
              <a:t> </a:t>
            </a:r>
            <a:r>
              <a:rPr lang="en-US" dirty="0" err="1"/>
              <a:t>mellan</a:t>
            </a:r>
            <a:r>
              <a:rPr lang="en-US" dirty="0"/>
              <a:t> 100 </a:t>
            </a:r>
            <a:r>
              <a:rPr lang="en-US" dirty="0" err="1"/>
              <a:t>olika</a:t>
            </a:r>
            <a:r>
              <a:rPr lang="en-US" dirty="0"/>
              <a:t> filer</a:t>
            </a:r>
          </a:p>
          <a:p>
            <a:pPr lvl="1">
              <a:buBlip>
                <a:blip r:embed="rId3"/>
              </a:buBlip>
            </a:pPr>
            <a:r>
              <a:rPr lang="en-US" dirty="0"/>
              <a:t> ca 35s per fil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15 kristaller per fil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Filer 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Typ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Hastighet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Position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Tid till nästa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Generera</a:t>
            </a:r>
            <a:r>
              <a:rPr lang="en-US" dirty="0"/>
              <a:t> offline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Villkor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58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Avrundning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dirty="0" err="1" smtClean="0"/>
              <a:t>Fördelar</a:t>
            </a:r>
            <a:r>
              <a:rPr lang="en-US" dirty="0" smtClean="0"/>
              <a:t>/</a:t>
            </a:r>
            <a:r>
              <a:rPr lang="en-US" dirty="0" err="1" smtClean="0"/>
              <a:t>Nackdelar</a:t>
            </a:r>
            <a:endParaRPr lang="en-US" dirty="0" smtClean="0"/>
          </a:p>
          <a:p>
            <a:pPr>
              <a:buBlip>
                <a:blip r:embed="rId3"/>
              </a:buBlip>
            </a:pPr>
            <a:r>
              <a:rPr lang="en-US" dirty="0" err="1" smtClean="0"/>
              <a:t>Mål</a:t>
            </a:r>
            <a:r>
              <a:rPr lang="en-US" dirty="0" smtClean="0"/>
              <a:t>/Problem/</a:t>
            </a:r>
            <a:r>
              <a:rPr lang="en-US" dirty="0" err="1" smtClean="0"/>
              <a:t>Resultat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sz="4000" dirty="0" smtClean="0"/>
              <a:t>TACK!</a:t>
            </a: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85589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sv-SE" sz="900" dirty="0" smtClean="0">
              <a:latin typeface="+mj-lt"/>
            </a:endParaRPr>
          </a:p>
          <a:p>
            <a:pPr marL="0" indent="0" algn="ctr">
              <a:buNone/>
            </a:pPr>
            <a:endParaRPr lang="sv-SE" sz="900" dirty="0">
              <a:latin typeface="+mj-lt"/>
            </a:endParaRPr>
          </a:p>
          <a:p>
            <a:pPr marL="0" indent="0" algn="ctr">
              <a:buNone/>
            </a:pPr>
            <a:endParaRPr lang="sv-SE" sz="900" dirty="0">
              <a:latin typeface="+mj-lt"/>
            </a:endParaRPr>
          </a:p>
          <a:p>
            <a:pPr marL="0" indent="0" algn="ctr">
              <a:buNone/>
            </a:pPr>
            <a:endParaRPr lang="sv-SE" sz="900" dirty="0" smtClean="0">
              <a:latin typeface="+mj-lt"/>
            </a:endParaRPr>
          </a:p>
          <a:p>
            <a:pPr marL="0" indent="0" algn="ctr">
              <a:buNone/>
            </a:pPr>
            <a:endParaRPr lang="sv-SE" sz="900" dirty="0" smtClean="0">
              <a:latin typeface="+mj-lt"/>
            </a:endParaRPr>
          </a:p>
          <a:p>
            <a:pPr marL="0" indent="0" algn="ctr">
              <a:buNone/>
            </a:pPr>
            <a:r>
              <a:rPr lang="sv-SE" sz="5400" dirty="0" smtClean="0">
                <a:latin typeface="+mj-lt"/>
              </a:rPr>
              <a:t>Frågor</a:t>
            </a:r>
            <a:r>
              <a:rPr lang="sv-SE" sz="5400" dirty="0">
                <a:latin typeface="+mj-lt"/>
              </a:rPr>
              <a:t>?</a:t>
            </a:r>
            <a:endParaRPr lang="sv-SE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587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Introduktion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708031"/>
            <a:ext cx="5181600" cy="3468932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Spel</a:t>
            </a:r>
            <a:r>
              <a:rPr lang="en-US" dirty="0" smtClean="0"/>
              <a:t>: Mortal Portal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Film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Fördjupning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GUI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Design</a:t>
            </a:r>
          </a:p>
          <a:p>
            <a:pPr>
              <a:buBlip>
                <a:blip r:embed="rId2"/>
              </a:buBlip>
            </a:pPr>
            <a:endParaRPr lang="en-US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2708031"/>
            <a:ext cx="5181600" cy="3468932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Effekter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ljud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Kod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Banor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Avrundning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Frågor</a:t>
            </a:r>
            <a:r>
              <a:rPr lang="en-US" dirty="0"/>
              <a:t>?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352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Gameplay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sv-SE" dirty="0" smtClean="0"/>
              <a:t> </a:t>
            </a:r>
            <a:r>
              <a:rPr lang="sv-SE" dirty="0" err="1" smtClean="0"/>
              <a:t>Local</a:t>
            </a:r>
            <a:r>
              <a:rPr lang="sv-SE" dirty="0" smtClean="0"/>
              <a:t> </a:t>
            </a:r>
            <a:r>
              <a:rPr lang="sv-SE" dirty="0" err="1" smtClean="0"/>
              <a:t>multiplayer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Spelaren</a:t>
            </a:r>
            <a:r>
              <a:rPr lang="en-US" dirty="0" smtClean="0"/>
              <a:t> </a:t>
            </a:r>
            <a:r>
              <a:rPr lang="en-US" dirty="0" err="1" smtClean="0"/>
              <a:t>kontrollerar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portal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Ta </a:t>
            </a:r>
            <a:r>
              <a:rPr lang="en-US" dirty="0" err="1"/>
              <a:t>upp</a:t>
            </a:r>
            <a:r>
              <a:rPr lang="en-US" dirty="0"/>
              <a:t> </a:t>
            </a:r>
            <a:r>
              <a:rPr lang="en-US" dirty="0" err="1"/>
              <a:t>kristaller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Undvika</a:t>
            </a:r>
            <a:r>
              <a:rPr lang="en-US" dirty="0" smtClean="0"/>
              <a:t> </a:t>
            </a:r>
            <a:r>
              <a:rPr lang="en-US" dirty="0" err="1"/>
              <a:t>kometer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Ett</a:t>
            </a:r>
            <a:r>
              <a:rPr lang="en-US" dirty="0" smtClean="0"/>
              <a:t> </a:t>
            </a:r>
            <a:r>
              <a:rPr lang="en-US" dirty="0" err="1"/>
              <a:t>oändligt</a:t>
            </a:r>
            <a:r>
              <a:rPr lang="en-US" dirty="0"/>
              <a:t> </a:t>
            </a:r>
            <a:r>
              <a:rPr lang="en-US" dirty="0" err="1" smtClean="0"/>
              <a:t>spel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0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 smtClean="0"/>
              <a:t> This is </a:t>
            </a:r>
            <a:r>
              <a:rPr lang="en-US" dirty="0" err="1" smtClean="0"/>
              <a:t>bideo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Fördjupning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Plocka</a:t>
            </a:r>
            <a:r>
              <a:rPr lang="en-US" dirty="0" smtClean="0"/>
              <a:t> </a:t>
            </a:r>
            <a:r>
              <a:rPr lang="en-US" dirty="0" err="1"/>
              <a:t>kristaller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motsvarande</a:t>
            </a:r>
            <a:r>
              <a:rPr lang="en-US" dirty="0"/>
              <a:t> </a:t>
            </a:r>
            <a:r>
              <a:rPr lang="en-US" dirty="0" err="1"/>
              <a:t>färg</a:t>
            </a:r>
            <a:endParaRPr lang="en-US" dirty="0"/>
          </a:p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Byta</a:t>
            </a:r>
            <a:r>
              <a:rPr lang="en-US" dirty="0" smtClean="0"/>
              <a:t> </a:t>
            </a:r>
            <a:r>
              <a:rPr lang="en-US" dirty="0" err="1" smtClean="0"/>
              <a:t>färg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portalen</a:t>
            </a:r>
            <a:endParaRPr lang="en-US" dirty="0" smtClean="0"/>
          </a:p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Kontroller</a:t>
            </a:r>
            <a:endParaRPr lang="en-US" dirty="0" smtClean="0"/>
          </a:p>
          <a:p>
            <a:pPr lvl="1">
              <a:buBlip>
                <a:blip r:embed="rId5"/>
              </a:buBlip>
            </a:pPr>
            <a:r>
              <a:rPr lang="en-US" dirty="0" smtClean="0"/>
              <a:t> Keyboard</a:t>
            </a:r>
          </a:p>
          <a:p>
            <a:pPr lvl="1">
              <a:buBlip>
                <a:blip r:embed="rId5"/>
              </a:buBlip>
            </a:pPr>
            <a:r>
              <a:rPr lang="en-US" dirty="0"/>
              <a:t> </a:t>
            </a:r>
            <a:r>
              <a:rPr lang="en-US" dirty="0" err="1" smtClean="0"/>
              <a:t>Handkontroll</a:t>
            </a:r>
            <a:endParaRPr lang="en-US" dirty="0" smtClean="0"/>
          </a:p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åka</a:t>
            </a:r>
            <a:r>
              <a:rPr lang="en-US" dirty="0"/>
              <a:t> </a:t>
            </a:r>
            <a:r>
              <a:rPr lang="en-US" dirty="0" err="1"/>
              <a:t>utanför</a:t>
            </a:r>
            <a:r>
              <a:rPr lang="en-US" dirty="0"/>
              <a:t> </a:t>
            </a:r>
            <a:r>
              <a:rPr lang="en-US" dirty="0" err="1" smtClean="0"/>
              <a:t>skärmen</a:t>
            </a:r>
            <a:endParaRPr lang="en-US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11" y="3052916"/>
            <a:ext cx="4223489" cy="2874033"/>
          </a:xfrm>
          <a:prstGeom prst="rect">
            <a:avLst/>
          </a:prstGeom>
          <a:effectLst>
            <a:glow rad="444500">
              <a:schemeClr val="accent6">
                <a:alpha val="37000"/>
              </a:schemeClr>
            </a:glo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5973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Fördjupning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err="1"/>
              <a:t>Förlora</a:t>
            </a:r>
            <a:r>
              <a:rPr lang="en-US" dirty="0"/>
              <a:t>/</a:t>
            </a:r>
            <a:r>
              <a:rPr lang="en-US" dirty="0" err="1"/>
              <a:t>få</a:t>
            </a:r>
            <a:r>
              <a:rPr lang="en-US" dirty="0"/>
              <a:t> </a:t>
            </a:r>
            <a:r>
              <a:rPr lang="en-US" dirty="0" err="1"/>
              <a:t>bränsle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smtClean="0"/>
              <a:t>Asteroid, med </a:t>
            </a:r>
            <a:r>
              <a:rPr lang="en-US" dirty="0" err="1" smtClean="0"/>
              <a:t>tiden</a:t>
            </a:r>
            <a:r>
              <a:rPr lang="en-US" dirty="0" smtClean="0"/>
              <a:t> / </a:t>
            </a:r>
            <a:r>
              <a:rPr lang="en-US" dirty="0" err="1" smtClean="0"/>
              <a:t>kristaller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/>
              <a:t>Spelet</a:t>
            </a:r>
            <a:r>
              <a:rPr lang="en-US" dirty="0"/>
              <a:t> tar slut </a:t>
            </a:r>
            <a:r>
              <a:rPr lang="en-US" dirty="0" err="1"/>
              <a:t>när</a:t>
            </a:r>
            <a:r>
              <a:rPr lang="en-US" dirty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mätare</a:t>
            </a:r>
            <a:r>
              <a:rPr lang="en-US" dirty="0" smtClean="0"/>
              <a:t> </a:t>
            </a:r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noll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err="1"/>
              <a:t>Högst</a:t>
            </a:r>
            <a:r>
              <a:rPr lang="en-US" dirty="0"/>
              <a:t> </a:t>
            </a:r>
            <a:r>
              <a:rPr lang="en-US" dirty="0" err="1"/>
              <a:t>poäng</a:t>
            </a:r>
            <a:r>
              <a:rPr lang="en-US" dirty="0"/>
              <a:t> </a:t>
            </a:r>
            <a:r>
              <a:rPr lang="en-US" dirty="0" err="1" smtClean="0"/>
              <a:t>vinner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 Power-ups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Crystal frenzy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Immortal portal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smtClean="0"/>
              <a:t>Reverse controls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Slow</a:t>
            </a:r>
          </a:p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err="1"/>
              <a:t>Går</a:t>
            </a:r>
            <a:r>
              <a:rPr lang="en-US" dirty="0"/>
              <a:t> </a:t>
            </a:r>
            <a:r>
              <a:rPr lang="en-US" dirty="0" err="1"/>
              <a:t>snabbare</a:t>
            </a:r>
            <a:r>
              <a:rPr lang="en-US" dirty="0"/>
              <a:t> med </a:t>
            </a:r>
            <a:r>
              <a:rPr lang="en-US" dirty="0" err="1"/>
              <a:t>tiden</a:t>
            </a:r>
            <a:endParaRPr lang="en-US" dirty="0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594" y="700212"/>
            <a:ext cx="2234921" cy="1980952"/>
          </a:xfrm>
          <a:prstGeom prst="rect">
            <a:avLst/>
          </a:prstGeom>
          <a:effectLst>
            <a:glow rad="444500">
              <a:schemeClr val="accent6">
                <a:alpha val="37000"/>
              </a:schemeClr>
            </a:glow>
            <a:softEdge rad="38100"/>
          </a:effectLst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11" y="3052916"/>
            <a:ext cx="4223489" cy="2874033"/>
          </a:xfrm>
          <a:prstGeom prst="rect">
            <a:avLst/>
          </a:prstGeom>
          <a:effectLst>
            <a:glow rad="444500">
              <a:schemeClr val="accent6">
                <a:alpha val="37000"/>
              </a:schemeClr>
            </a:glo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45437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7227"/>
            <a:ext cx="10515600" cy="3669736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Spelare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färger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Combo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Energy bar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Bonus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Score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Menyer</a:t>
            </a:r>
            <a:r>
              <a:rPr lang="en-US" dirty="0" smtClean="0"/>
              <a:t> – start, paus, restart, continue</a:t>
            </a:r>
            <a:endParaRPr lang="en-US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42" y="1690688"/>
            <a:ext cx="11315232" cy="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3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16" y="362130"/>
            <a:ext cx="6469625" cy="3639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Mål</a:t>
            </a:r>
            <a:endParaRPr lang="en-US" dirty="0"/>
          </a:p>
          <a:p>
            <a:pPr lvl="1">
              <a:buBlip>
                <a:blip r:embed="rId5"/>
              </a:buBlip>
            </a:pPr>
            <a:r>
              <a:rPr lang="en-US" dirty="0"/>
              <a:t> </a:t>
            </a:r>
            <a:r>
              <a:rPr lang="en-US" dirty="0" err="1" smtClean="0"/>
              <a:t>Trovärdiga</a:t>
            </a:r>
            <a:r>
              <a:rPr lang="en-US" dirty="0" smtClean="0"/>
              <a:t> </a:t>
            </a:r>
            <a:r>
              <a:rPr lang="en-US" dirty="0" err="1" smtClean="0"/>
              <a:t>siluetter</a:t>
            </a:r>
            <a:endParaRPr lang="en-US" dirty="0" smtClean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6154" y="3143761"/>
            <a:ext cx="1793932" cy="352525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188" y="3787952"/>
            <a:ext cx="5360112" cy="288106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22027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Mål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Trovärdiga</a:t>
            </a:r>
            <a:r>
              <a:rPr lang="en-US" dirty="0" smtClean="0"/>
              <a:t> </a:t>
            </a:r>
            <a:r>
              <a:rPr lang="en-US" dirty="0" err="1" smtClean="0"/>
              <a:t>siluetter</a:t>
            </a:r>
            <a:endParaRPr lang="en-US" dirty="0" smtClean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Simpel</a:t>
            </a:r>
            <a:r>
              <a:rPr lang="en-US" dirty="0" smtClean="0"/>
              <a:t> </a:t>
            </a:r>
            <a:r>
              <a:rPr lang="en-US" dirty="0" err="1" smtClean="0"/>
              <a:t>färgpalett</a:t>
            </a:r>
            <a:endParaRPr lang="en-US" dirty="0" smtClean="0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59" y="365125"/>
            <a:ext cx="4057650" cy="19050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6" y="3796968"/>
            <a:ext cx="3695778" cy="2514932"/>
          </a:xfrm>
          <a:prstGeom prst="rect">
            <a:avLst/>
          </a:prstGeom>
          <a:effectLst>
            <a:glow>
              <a:schemeClr val="accent6">
                <a:alpha val="37000"/>
              </a:schemeClr>
            </a:glow>
            <a:softEdge rad="38100"/>
          </a:effectLst>
        </p:spPr>
      </p:pic>
      <p:pic>
        <p:nvPicPr>
          <p:cNvPr id="4" name="Bildobjekt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861" y="2567703"/>
            <a:ext cx="7286643" cy="40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npassat 1">
      <a:dk1>
        <a:srgbClr val="FFFFFF"/>
      </a:dk1>
      <a:lt1>
        <a:sysClr val="window" lastClr="FFFFFF"/>
      </a:lt1>
      <a:dk2>
        <a:srgbClr val="FFFFFF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npassat 3">
      <a:majorFont>
        <a:latin typeface="Castellar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1020</TotalTime>
  <Words>316</Words>
  <Application>Microsoft Office PowerPoint</Application>
  <PresentationFormat>Bredbild</PresentationFormat>
  <Paragraphs>112</Paragraphs>
  <Slides>16</Slides>
  <Notes>5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16</vt:i4>
      </vt:variant>
    </vt:vector>
  </HeadingPairs>
  <TitlesOfParts>
    <vt:vector size="21" baseType="lpstr">
      <vt:lpstr>Arial</vt:lpstr>
      <vt:lpstr>Bell MT</vt:lpstr>
      <vt:lpstr>Calibri</vt:lpstr>
      <vt:lpstr>Castellar</vt:lpstr>
      <vt:lpstr>Office Theme</vt:lpstr>
      <vt:lpstr>Mortal Portal</vt:lpstr>
      <vt:lpstr>Introduktion</vt:lpstr>
      <vt:lpstr>Gameplay </vt:lpstr>
      <vt:lpstr>Video</vt:lpstr>
      <vt:lpstr>Fördjupning</vt:lpstr>
      <vt:lpstr>Fördjupning</vt:lpstr>
      <vt:lpstr>GUI</vt:lpstr>
      <vt:lpstr>Design</vt:lpstr>
      <vt:lpstr>Design</vt:lpstr>
      <vt:lpstr>Design</vt:lpstr>
      <vt:lpstr>Design</vt:lpstr>
      <vt:lpstr>Effekter och ljud </vt:lpstr>
      <vt:lpstr>Kod</vt:lpstr>
      <vt:lpstr>Banor</vt:lpstr>
      <vt:lpstr>Avrundning</vt:lpstr>
      <vt:lpstr>PowerPoint-presentation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Mortal Portal</dc:title>
  <dc:creator>Apa Apansson</dc:creator>
  <cp:lastModifiedBy>OLIVIA LAU</cp:lastModifiedBy>
  <cp:revision>55</cp:revision>
  <dcterms:created xsi:type="dcterms:W3CDTF">2015-05-21T11:30:01Z</dcterms:created>
  <dcterms:modified xsi:type="dcterms:W3CDTF">2015-05-25T12:29:09Z</dcterms:modified>
</cp:coreProperties>
</file>